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59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E71D0C-4713-4371-AD37-322645338BD3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2792FD-B515-44C5-BF65-13AEE4B6B1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8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0444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739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318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98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6210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10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511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78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79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404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48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C6828B7-AEFC-496D-9310-CA268AAA0308}" type="datetimeFigureOut">
              <a:rPr lang="en-US" smtClean="0"/>
              <a:t>7/23/2022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379C4D6-3E03-43D1-82AC-BD043578A6D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6214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5921F6-708A-BB15-3ADD-CF305217D348}"/>
              </a:ext>
            </a:extLst>
          </p:cNvPr>
          <p:cNvSpPr txBox="1"/>
          <p:nvPr/>
        </p:nvSpPr>
        <p:spPr>
          <a:xfrm>
            <a:off x="4128246" y="2690336"/>
            <a:ext cx="39355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Lucky Bhure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Vishal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Tikle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Atharv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Pise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1D24C07-F59B-266D-D73D-162BBC24F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894"/>
            <a:ext cx="12192000" cy="63195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D1121B-E17F-6E9F-8A3D-D4CCC01D9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59248"/>
            <a:ext cx="12192000" cy="210613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9391AF-DABB-D4E6-1377-529A27F882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190" y="2736056"/>
            <a:ext cx="3935505" cy="18288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04FC2DD-8C6B-1CFC-AC0E-E405773496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303" y="2736056"/>
            <a:ext cx="3935505" cy="1828802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935F5CEE-6EEA-9D53-09EE-F1178E4CB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112547"/>
            <a:ext cx="9144000" cy="99984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b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 Using R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10954234-8E54-F43D-C44A-84A553BE91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112392"/>
            <a:ext cx="9152965" cy="43208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House_Price.csv</a:t>
            </a:r>
          </a:p>
        </p:txBody>
      </p:sp>
    </p:spTree>
    <p:extLst>
      <p:ext uri="{BB962C8B-B14F-4D97-AF65-F5344CB8AC3E}">
        <p14:creationId xmlns:p14="http://schemas.microsoft.com/office/powerpoint/2010/main" val="355982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2942D-6564-683F-5107-5E1866F3E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3A9B5-1902-0F9A-EE21-C45CA5C48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This was a house price data where mention data related to the house according to the location.</a:t>
            </a:r>
          </a:p>
          <a:p>
            <a:r>
              <a:rPr lang="en-US" dirty="0"/>
              <a:t>There are basically two locations i.e. Bommanahalli and Whitefield.</a:t>
            </a:r>
          </a:p>
          <a:p>
            <a:r>
              <a:rPr lang="en-US" dirty="0"/>
              <a:t>We mention some important criteria of data :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     BHK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     Furnishing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     Square Feet Area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     Year Old House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     Floors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     Price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FAD21F-EE1B-6204-2A18-BC068DFFA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233" y="2890519"/>
            <a:ext cx="5904487" cy="308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150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3641C-2974-0E0A-D884-776467811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About Houses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D1F36-5C05-41C8-4C04-B11E7D8DC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Average Price of House :</a:t>
            </a:r>
          </a:p>
          <a:p>
            <a:pPr marL="0" indent="0">
              <a:buNone/>
            </a:pPr>
            <a:r>
              <a:rPr lang="en-US" dirty="0"/>
              <a:t>$22829.9</a:t>
            </a:r>
          </a:p>
          <a:p>
            <a:pPr marL="0" indent="0">
              <a:buNone/>
            </a:pPr>
            <a:r>
              <a:rPr lang="en-US" dirty="0"/>
              <a:t>Percentage of Furnished Houses :</a:t>
            </a:r>
          </a:p>
          <a:p>
            <a:pPr marL="0" indent="0">
              <a:buNone/>
            </a:pPr>
            <a:r>
              <a:rPr lang="en-US" dirty="0"/>
              <a:t>34.8 %</a:t>
            </a:r>
          </a:p>
          <a:p>
            <a:pPr marL="0" indent="0">
              <a:buNone/>
            </a:pPr>
            <a:r>
              <a:rPr lang="en-US" dirty="0"/>
              <a:t>Average Square feet area of Houses :</a:t>
            </a:r>
          </a:p>
          <a:p>
            <a:pPr marL="0" indent="0">
              <a:buNone/>
            </a:pPr>
            <a:r>
              <a:rPr lang="en-US" dirty="0"/>
              <a:t>1448.613</a:t>
            </a:r>
          </a:p>
          <a:p>
            <a:pPr marL="0" indent="0">
              <a:buNone/>
            </a:pPr>
            <a:r>
              <a:rPr lang="en-US" dirty="0"/>
              <a:t>Average Number of Floors :</a:t>
            </a:r>
          </a:p>
          <a:p>
            <a:pPr marL="0" indent="0">
              <a:buNone/>
            </a:pPr>
            <a:r>
              <a:rPr lang="en-US" dirty="0"/>
              <a:t>3.465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73F072-B288-D268-F491-E6E8DAAC0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560" y="1965960"/>
            <a:ext cx="5549205" cy="340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88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7605DEA-A4D5-549B-B2EE-54D08E34C4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074" y="1765751"/>
            <a:ext cx="8367851" cy="42516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8BD6E9-7E1B-3924-83AE-4D378A011F0E}"/>
              </a:ext>
            </a:extLst>
          </p:cNvPr>
          <p:cNvSpPr txBox="1"/>
          <p:nvPr/>
        </p:nvSpPr>
        <p:spPr>
          <a:xfrm>
            <a:off x="1120589" y="996310"/>
            <a:ext cx="88302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alibri Light (Headings)"/>
              </a:rPr>
              <a:t>Prices</a:t>
            </a:r>
            <a:r>
              <a:rPr lang="en-US" sz="3600" dirty="0">
                <a:latin typeface="Calibri Light (Headings)"/>
              </a:rPr>
              <a:t> of House According to BHK </a:t>
            </a:r>
          </a:p>
        </p:txBody>
      </p:sp>
    </p:spTree>
    <p:extLst>
      <p:ext uri="{BB962C8B-B14F-4D97-AF65-F5344CB8AC3E}">
        <p14:creationId xmlns:p14="http://schemas.microsoft.com/office/powerpoint/2010/main" val="2543938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14F2C-69AD-783D-8F79-7A9E1A1C1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8673"/>
            <a:ext cx="10058400" cy="1450757"/>
          </a:xfrm>
        </p:spPr>
        <p:txBody>
          <a:bodyPr/>
          <a:lstStyle/>
          <a:p>
            <a:r>
              <a:rPr lang="en-US" dirty="0"/>
              <a:t>Prices of House According to Old(Years)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6D0329-72C1-4BFB-2BC8-9CE9811CD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623" y="1791147"/>
            <a:ext cx="8788754" cy="439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712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6DB18-2579-FFB5-13D7-428A5EB5A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Prices of Houses According to Area(</a:t>
            </a:r>
            <a:r>
              <a:rPr lang="en-US" dirty="0" err="1"/>
              <a:t>Sq.ft</a:t>
            </a:r>
            <a:r>
              <a:rPr lang="en-US" dirty="0"/>
              <a:t>.)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FDDBA-3A1E-5045-4871-ABC8AB46E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032" y="1819835"/>
            <a:ext cx="8649576" cy="439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27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8A759-322F-3B02-DEA1-F9F4F1187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 of House According to Floors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693710-0B13-259F-B223-E25B35C9D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107" y="1805876"/>
            <a:ext cx="8394745" cy="426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893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9DD738-88FB-01F7-D60F-A71FEEE44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434" y="109526"/>
            <a:ext cx="9245132" cy="60940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AFB94E3-2A35-6A5E-D0E8-6C6F463C863A}"/>
              </a:ext>
            </a:extLst>
          </p:cNvPr>
          <p:cNvSpPr/>
          <p:nvPr/>
        </p:nvSpPr>
        <p:spPr>
          <a:xfrm>
            <a:off x="10718566" y="1479176"/>
            <a:ext cx="699247" cy="564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93F8FD-CA9E-9306-823C-AAE6E5B19D5E}"/>
              </a:ext>
            </a:extLst>
          </p:cNvPr>
          <p:cNvSpPr/>
          <p:nvPr/>
        </p:nvSpPr>
        <p:spPr>
          <a:xfrm>
            <a:off x="1045648" y="1586752"/>
            <a:ext cx="699247" cy="564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D2879B-4C58-9F99-7EE6-DA3E316438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859"/>
            <a:ext cx="12192000" cy="636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74286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393</TotalTime>
  <Words>135</Words>
  <Application>Microsoft Office PowerPoint</Application>
  <PresentationFormat>Widescreen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Calibri Light (Headings)</vt:lpstr>
      <vt:lpstr>Times New Roman</vt:lpstr>
      <vt:lpstr>Wingdings</vt:lpstr>
      <vt:lpstr>Retrospect</vt:lpstr>
      <vt:lpstr>Data Analysis Using R </vt:lpstr>
      <vt:lpstr>Introduction </vt:lpstr>
      <vt:lpstr>Data About Houses</vt:lpstr>
      <vt:lpstr>PowerPoint Presentation</vt:lpstr>
      <vt:lpstr>Prices of House According to Old(Years)</vt:lpstr>
      <vt:lpstr>Prices of Houses According to Area(Sq.ft.)</vt:lpstr>
      <vt:lpstr>Price of House According to Floors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Using R </dc:title>
  <dc:creator>Lucky Bhure</dc:creator>
  <cp:lastModifiedBy>Lucky Bhure</cp:lastModifiedBy>
  <cp:revision>12</cp:revision>
  <dcterms:created xsi:type="dcterms:W3CDTF">2022-07-22T14:30:45Z</dcterms:created>
  <dcterms:modified xsi:type="dcterms:W3CDTF">2022-07-23T17:23:48Z</dcterms:modified>
</cp:coreProperties>
</file>

<file path=docProps/thumbnail.jpeg>
</file>